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hyperlink" Target="http://upload.wikimedia.org/wikipedia/commons/c/c3/37_Lyndon_Johnson_3x4.jpg" TargetMode="Externa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http://www.imdb.com/rg/mediaindex/thumbnail/media/rm1503631360/nm0000054" TargetMode="External"/><Relationship Id="rId5" Type="http://schemas.openxmlformats.org/officeDocument/2006/relationships/slide" Target="slide2.xml"/><Relationship Id="rId15" Type="http://schemas.openxmlformats.org/officeDocument/2006/relationships/image" Target="../media/image7.jpeg"/><Relationship Id="rId10" Type="http://schemas.openxmlformats.org/officeDocument/2006/relationships/image" Target="../media/image4.jpeg"/><Relationship Id="rId4" Type="http://schemas.openxmlformats.org/officeDocument/2006/relationships/slide" Target="slide3.xml"/><Relationship Id="rId9" Type="http://schemas.openxmlformats.org/officeDocument/2006/relationships/hyperlink" Target="http://www.imdb.com/rg/mediaindex/thumbnail/media/rm1416206336/nm0000069" TargetMode="External"/><Relationship Id="rId14" Type="http://schemas.openxmlformats.org/officeDocument/2006/relationships/hyperlink" Target="http://z.about.com/d/womenshistory/1/0/z/I/jackie_kennedy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5.html" TargetMode="External"/><Relationship Id="rId5" Type="http://schemas.openxmlformats.org/officeDocument/2006/relationships/slide" Target="slide3.xml"/><Relationship Id="rId4" Type="http://schemas.openxmlformats.org/officeDocument/2006/relationships/slide" Target="slide1.xml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time.com/time/2003/jfk/photoessay/6.html" TargetMode="External"/><Relationship Id="rId18" Type="http://schemas.openxmlformats.org/officeDocument/2006/relationships/image" Target="../media/image2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hyperlink" Target="http://www.time.com/time/2003/jfk/photoessay/3.html" TargetMode="External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4.jpeg"/><Relationship Id="rId19" Type="http://schemas.openxmlformats.org/officeDocument/2006/relationships/image" Target="../media/image21.jpeg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205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3513" cy="1828800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2074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LBJ</a:t>
            </a:r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9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2092" name="Picture 44" descr="c. 1953&#10;Photo by Frank Powolny">
            <a:hlinkClick r:id="rId11" tooltip="c. 1953&#10;Photo by Frank Powolny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100" name="Picture 52" descr="A picture of First Lady Jacqueline Kennedy, wife of President John F. Kennedy">
            <a:hlinkClick r:id="rId14" tooltip="View Full-Size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preparing to sign the Nuclear Test Ban Treaty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7, 1963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Bobby Kennedy to John F. Kennedy</a:t>
            </a:r>
            <a:r>
              <a:rPr lang="en-US" sz="900"/>
              <a:t> Have you finalized your plans for the Texas trip?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1, 1963</a:t>
            </a:r>
          </a:p>
        </p:txBody>
      </p:sp>
      <p:pic>
        <p:nvPicPr>
          <p:cNvPr id="2116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</p:spPr>
      </p:pic>
      <p:pic>
        <p:nvPicPr>
          <p:cNvPr id="2117" name="Picture 69" descr="Robert F. Kennedy - Phot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 can’t believe I had to actually send the National Guard to Alabama just so some kids could go to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11, 1963</a:t>
            </a:r>
          </a:p>
        </p:txBody>
      </p:sp>
      <p:pic>
        <p:nvPicPr>
          <p:cNvPr id="2119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28, 1962</a:t>
            </a:r>
          </a:p>
        </p:txBody>
      </p:sp>
      <p:pic>
        <p:nvPicPr>
          <p:cNvPr id="2122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1962</a:t>
            </a:r>
          </a:p>
        </p:txBody>
      </p:sp>
      <p:pic>
        <p:nvPicPr>
          <p:cNvPr id="2124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April 17, 1961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717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</p:spPr>
      </p:pic>
      <p:sp>
        <p:nvSpPr>
          <p:cNvPr id="71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Jacqueline Kennedy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7204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JFK</a:t>
            </a:r>
            <a:r>
              <a:rPr lang="en-US" sz="1000"/>
              <a:t> </a:t>
            </a:r>
            <a:r>
              <a:rPr lang="en-US" sz="800"/>
              <a:t> 7 Photos</a:t>
            </a:r>
            <a:endParaRPr lang="en-US" sz="100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</p:spPr>
      </p:pic>
      <p:pic>
        <p:nvPicPr>
          <p:cNvPr id="5157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</p:spPr>
      </p:pic>
      <p:pic>
        <p:nvPicPr>
          <p:cNvPr id="5158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7925" y="5105400"/>
            <a:ext cx="895350" cy="11430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5161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</p:spPr>
      </p:pic>
      <p:pic>
        <p:nvPicPr>
          <p:cNvPr id="5163" name="Picture 43" descr="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</p:spPr>
      </p:pic>
      <p:pic>
        <p:nvPicPr>
          <p:cNvPr id="5165" name="Picture 45" descr="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09800" y="1905000"/>
            <a:ext cx="1139825" cy="1139825"/>
          </a:xfrm>
          <a:prstGeom prst="rect">
            <a:avLst/>
          </a:prstGeom>
          <a:noFill/>
        </p:spPr>
      </p:pic>
      <p:pic>
        <p:nvPicPr>
          <p:cNvPr id="5167" name="Picture 47" descr="oathth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05200" y="1905000"/>
            <a:ext cx="1371600" cy="1150938"/>
          </a:xfrm>
          <a:prstGeom prst="rect">
            <a:avLst/>
          </a:prstGeom>
          <a:noFill/>
        </p:spPr>
      </p:pic>
      <p:pic>
        <p:nvPicPr>
          <p:cNvPr id="5169" name="Picture 49" descr="celebthp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29200" y="1905000"/>
            <a:ext cx="1524000" cy="1138238"/>
          </a:xfrm>
          <a:prstGeom prst="rect">
            <a:avLst/>
          </a:prstGeom>
          <a:noFill/>
        </p:spPr>
      </p:pic>
      <p:pic>
        <p:nvPicPr>
          <p:cNvPr id="5171" name="Picture 51" descr="JohnFKennedy_FrankSinatra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</p:spPr>
      </p:pic>
      <p:pic>
        <p:nvPicPr>
          <p:cNvPr id="5173" name="Picture 53" descr="grmykthp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</p:spPr>
      </p:pic>
      <p:pic>
        <p:nvPicPr>
          <p:cNvPr id="5175" name="Picture 55" descr="glennthp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52600" cy="563562"/>
          </a:xfrm>
        </p:spPr>
        <p:txBody>
          <a:bodyPr/>
          <a:lstStyle/>
          <a:p>
            <a:r>
              <a:rPr lang="en-US" sz="1800"/>
              <a:t>Mother Teresa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2590800" cy="4754563"/>
          </a:xfrm>
        </p:spPr>
        <p:txBody>
          <a:bodyPr/>
          <a:lstStyle/>
          <a:p>
            <a:r>
              <a:rPr lang="en-US" sz="1000"/>
              <a:t>Founded the Missionaries of Charity in Calcutta, India, 1950</a:t>
            </a:r>
          </a:p>
          <a:p>
            <a:r>
              <a:rPr lang="en-US" sz="1000"/>
              <a:t>1979 – won Nobel peace Prize</a:t>
            </a:r>
          </a:p>
          <a:p>
            <a:r>
              <a:rPr lang="en-US" sz="1000"/>
              <a:t>1980 – Awarded Bharat Ratna in India</a:t>
            </a:r>
          </a:p>
          <a:p>
            <a:r>
              <a:rPr lang="en-US" sz="1000"/>
              <a:t>1928 – Joined the Sisters of Loreto as a missionary</a:t>
            </a:r>
          </a:p>
          <a:p>
            <a:r>
              <a:rPr lang="en-US" sz="1000"/>
              <a:t>1952 – Opened the Kalighat Home for the Dying</a:t>
            </a:r>
          </a:p>
          <a:p>
            <a:r>
              <a:rPr lang="en-US" sz="1000"/>
              <a:t>1955 – Opened the Nirmala Shishu Bivhan for orphans and homeless children</a:t>
            </a:r>
          </a:p>
          <a:p>
            <a:r>
              <a:rPr lang="en-US" sz="1000"/>
              <a:t>1982 – Negotiated a  cease-fire between Israeli and Palestine armies to rescue 37 children from a devastated hospital</a:t>
            </a:r>
          </a:p>
          <a:p>
            <a:r>
              <a:rPr lang="en-US" sz="1000"/>
              <a:t>1991 – Opened Missionaries for Charity Brothers in Albania</a:t>
            </a:r>
          </a:p>
          <a:p>
            <a:r>
              <a:rPr lang="en-US" sz="1000"/>
              <a:t>1983 – Suffered heart attack while visiting Pope John Paul II in Rome</a:t>
            </a:r>
          </a:p>
          <a:p>
            <a:endParaRPr 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468</Words>
  <Application>Microsoft Office PowerPoint</Application>
  <PresentationFormat>On-screen Show (4:3)</PresentationFormat>
  <Paragraphs>130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facebook</vt:lpstr>
      <vt:lpstr>facebook</vt:lpstr>
      <vt:lpstr>facebook</vt:lpstr>
      <vt:lpstr>Mother Teresa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 </cp:lastModifiedBy>
  <cp:revision>16</cp:revision>
  <dcterms:created xsi:type="dcterms:W3CDTF">2009-03-30T18:09:43Z</dcterms:created>
  <dcterms:modified xsi:type="dcterms:W3CDTF">2011-05-05T16:55:01Z</dcterms:modified>
</cp:coreProperties>
</file>